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57" r:id="rId3"/>
    <p:sldId id="256" r:id="rId4"/>
    <p:sldId id="262" r:id="rId5"/>
    <p:sldId id="266" r:id="rId6"/>
    <p:sldId id="267" r:id="rId7"/>
    <p:sldId id="264" r:id="rId8"/>
    <p:sldId id="265" r:id="rId9"/>
    <p:sldId id="270" r:id="rId10"/>
    <p:sldId id="328" r:id="rId11"/>
  </p:sldIdLst>
  <p:sldSz cx="12192000" cy="6858000"/>
  <p:notesSz cx="6858000" cy="9144000"/>
  <p:defaultText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sson Garcia" userId="d21070918eacf177" providerId="LiveId" clId="{42E724E3-340A-43BB-BFBB-27A57825181A}"/>
    <pc:docChg chg="delSld">
      <pc:chgData name="Edsson Garcia" userId="d21070918eacf177" providerId="LiveId" clId="{42E724E3-340A-43BB-BFBB-27A57825181A}" dt="2023-08-22T17:22:52.847" v="0" actId="47"/>
      <pc:docMkLst>
        <pc:docMk/>
      </pc:docMkLst>
      <pc:sldChg chg="del">
        <pc:chgData name="Edsson Garcia" userId="d21070918eacf177" providerId="LiveId" clId="{42E724E3-340A-43BB-BFBB-27A57825181A}" dt="2023-08-22T17:22:52.847" v="0" actId="47"/>
        <pc:sldMkLst>
          <pc:docMk/>
          <pc:sldMk cId="3199837679" sldId="268"/>
        </pc:sldMkLst>
      </pc:sldChg>
      <pc:sldChg chg="del">
        <pc:chgData name="Edsson Garcia" userId="d21070918eacf177" providerId="LiveId" clId="{42E724E3-340A-43BB-BFBB-27A57825181A}" dt="2023-08-22T17:22:52.847" v="0" actId="47"/>
        <pc:sldMkLst>
          <pc:docMk/>
          <pc:sldMk cId="898527540" sldId="269"/>
        </pc:sldMkLst>
      </pc:sldChg>
      <pc:sldChg chg="del">
        <pc:chgData name="Edsson Garcia" userId="d21070918eacf177" providerId="LiveId" clId="{42E724E3-340A-43BB-BFBB-27A57825181A}" dt="2023-08-22T17:22:52.847" v="0" actId="47"/>
        <pc:sldMkLst>
          <pc:docMk/>
          <pc:sldMk cId="3705102531" sldId="271"/>
        </pc:sldMkLst>
      </pc:sldChg>
      <pc:sldChg chg="del">
        <pc:chgData name="Edsson Garcia" userId="d21070918eacf177" providerId="LiveId" clId="{42E724E3-340A-43BB-BFBB-27A57825181A}" dt="2023-08-22T17:22:52.847" v="0" actId="47"/>
        <pc:sldMkLst>
          <pc:docMk/>
          <pc:sldMk cId="3949018555" sldId="324"/>
        </pc:sldMkLst>
      </pc:sldChg>
      <pc:sldChg chg="del">
        <pc:chgData name="Edsson Garcia" userId="d21070918eacf177" providerId="LiveId" clId="{42E724E3-340A-43BB-BFBB-27A57825181A}" dt="2023-08-22T17:22:52.847" v="0" actId="47"/>
        <pc:sldMkLst>
          <pc:docMk/>
          <pc:sldMk cId="927780170" sldId="325"/>
        </pc:sldMkLst>
      </pc:sldChg>
      <pc:sldChg chg="del">
        <pc:chgData name="Edsson Garcia" userId="d21070918eacf177" providerId="LiveId" clId="{42E724E3-340A-43BB-BFBB-27A57825181A}" dt="2023-08-22T17:22:52.847" v="0" actId="47"/>
        <pc:sldMkLst>
          <pc:docMk/>
          <pc:sldMk cId="2664802973" sldId="326"/>
        </pc:sldMkLst>
      </pc:sldChg>
      <pc:sldChg chg="del">
        <pc:chgData name="Edsson Garcia" userId="d21070918eacf177" providerId="LiveId" clId="{42E724E3-340A-43BB-BFBB-27A57825181A}" dt="2023-08-22T17:22:52.847" v="0" actId="47"/>
        <pc:sldMkLst>
          <pc:docMk/>
          <pc:sldMk cId="2887003246" sldId="329"/>
        </pc:sldMkLst>
      </pc:sldChg>
      <pc:sldChg chg="del">
        <pc:chgData name="Edsson Garcia" userId="d21070918eacf177" providerId="LiveId" clId="{42E724E3-340A-43BB-BFBB-27A57825181A}" dt="2023-08-22T17:22:52.847" v="0" actId="47"/>
        <pc:sldMkLst>
          <pc:docMk/>
          <pc:sldMk cId="3400105366" sldId="330"/>
        </pc:sldMkLst>
      </pc:sldChg>
      <pc:sldChg chg="del">
        <pc:chgData name="Edsson Garcia" userId="d21070918eacf177" providerId="LiveId" clId="{42E724E3-340A-43BB-BFBB-27A57825181A}" dt="2023-08-22T17:22:52.847" v="0" actId="47"/>
        <pc:sldMkLst>
          <pc:docMk/>
          <pc:sldMk cId="2848875616" sldId="331"/>
        </pc:sldMkLst>
      </pc:sldChg>
      <pc:sldChg chg="del">
        <pc:chgData name="Edsson Garcia" userId="d21070918eacf177" providerId="LiveId" clId="{42E724E3-340A-43BB-BFBB-27A57825181A}" dt="2023-08-22T17:22:52.847" v="0" actId="47"/>
        <pc:sldMkLst>
          <pc:docMk/>
          <pc:sldMk cId="1015268470" sldId="332"/>
        </pc:sldMkLst>
      </pc:sldChg>
      <pc:sldChg chg="del">
        <pc:chgData name="Edsson Garcia" userId="d21070918eacf177" providerId="LiveId" clId="{42E724E3-340A-43BB-BFBB-27A57825181A}" dt="2023-08-22T17:22:52.847" v="0" actId="47"/>
        <pc:sldMkLst>
          <pc:docMk/>
          <pc:sldMk cId="3565093571" sldId="333"/>
        </pc:sldMkLst>
      </pc:sldChg>
      <pc:sldChg chg="del">
        <pc:chgData name="Edsson Garcia" userId="d21070918eacf177" providerId="LiveId" clId="{42E724E3-340A-43BB-BFBB-27A57825181A}" dt="2023-08-22T17:22:52.847" v="0" actId="47"/>
        <pc:sldMkLst>
          <pc:docMk/>
          <pc:sldMk cId="510555921" sldId="334"/>
        </pc:sldMkLst>
      </pc:sldChg>
      <pc:sldChg chg="del">
        <pc:chgData name="Edsson Garcia" userId="d21070918eacf177" providerId="LiveId" clId="{42E724E3-340A-43BB-BFBB-27A57825181A}" dt="2023-08-22T17:22:52.847" v="0" actId="47"/>
        <pc:sldMkLst>
          <pc:docMk/>
          <pc:sldMk cId="1400994430" sldId="335"/>
        </pc:sldMkLst>
      </pc:sldChg>
      <pc:sldChg chg="del">
        <pc:chgData name="Edsson Garcia" userId="d21070918eacf177" providerId="LiveId" clId="{42E724E3-340A-43BB-BFBB-27A57825181A}" dt="2023-08-22T17:22:52.847" v="0" actId="47"/>
        <pc:sldMkLst>
          <pc:docMk/>
          <pc:sldMk cId="1291762086" sldId="336"/>
        </pc:sldMkLst>
      </pc:sldChg>
      <pc:sldChg chg="del">
        <pc:chgData name="Edsson Garcia" userId="d21070918eacf177" providerId="LiveId" clId="{42E724E3-340A-43BB-BFBB-27A57825181A}" dt="2023-08-22T17:22:52.847" v="0" actId="47"/>
        <pc:sldMkLst>
          <pc:docMk/>
          <pc:sldMk cId="1195666929" sldId="337"/>
        </pc:sldMkLst>
      </pc:sldChg>
      <pc:sldChg chg="del">
        <pc:chgData name="Edsson Garcia" userId="d21070918eacf177" providerId="LiveId" clId="{42E724E3-340A-43BB-BFBB-27A57825181A}" dt="2023-08-22T17:22:52.847" v="0" actId="47"/>
        <pc:sldMkLst>
          <pc:docMk/>
          <pc:sldMk cId="2027581085" sldId="33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1C5FD-0B6C-4778-3087-68C2443BE36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419"/>
          </a:p>
        </p:txBody>
      </p:sp>
      <p:sp>
        <p:nvSpPr>
          <p:cNvPr id="3" name="Subtítulo 2">
            <a:extLst>
              <a:ext uri="{FF2B5EF4-FFF2-40B4-BE49-F238E27FC236}">
                <a16:creationId xmlns:a16="http://schemas.microsoft.com/office/drawing/2014/main" id="{EF89F891-07A8-25EE-8C02-E8A79509D0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419"/>
          </a:p>
        </p:txBody>
      </p:sp>
      <p:sp>
        <p:nvSpPr>
          <p:cNvPr id="4" name="Marcador de fecha 3">
            <a:extLst>
              <a:ext uri="{FF2B5EF4-FFF2-40B4-BE49-F238E27FC236}">
                <a16:creationId xmlns:a16="http://schemas.microsoft.com/office/drawing/2014/main" id="{43A75663-BA67-0F18-C43F-0F70751E21EA}"/>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5" name="Marcador de pie de página 4">
            <a:extLst>
              <a:ext uri="{FF2B5EF4-FFF2-40B4-BE49-F238E27FC236}">
                <a16:creationId xmlns:a16="http://schemas.microsoft.com/office/drawing/2014/main" id="{57E0E9EB-F67C-6501-8253-30A3DC4EF427}"/>
              </a:ext>
            </a:extLst>
          </p:cNvPr>
          <p:cNvSpPr>
            <a:spLocks noGrp="1"/>
          </p:cNvSpPr>
          <p:nvPr>
            <p:ph type="ftr" sz="quarter" idx="11"/>
          </p:nvPr>
        </p:nvSpPr>
        <p:spPr/>
        <p:txBody>
          <a:bodyPr/>
          <a:lstStyle/>
          <a:p>
            <a:endParaRPr lang="es-419" dirty="0"/>
          </a:p>
        </p:txBody>
      </p:sp>
      <p:sp>
        <p:nvSpPr>
          <p:cNvPr id="6" name="Marcador de número de diapositiva 5">
            <a:extLst>
              <a:ext uri="{FF2B5EF4-FFF2-40B4-BE49-F238E27FC236}">
                <a16:creationId xmlns:a16="http://schemas.microsoft.com/office/drawing/2014/main" id="{9714131B-B40B-7942-546B-C15E53644B84}"/>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4280256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FCF1DE-07AF-C74D-1AD3-83E0889D89F8}"/>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contenido 2">
            <a:extLst>
              <a:ext uri="{FF2B5EF4-FFF2-40B4-BE49-F238E27FC236}">
                <a16:creationId xmlns:a16="http://schemas.microsoft.com/office/drawing/2014/main" id="{5B066C79-7356-FDF8-F24A-E6010ED97C0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a:extLst>
              <a:ext uri="{FF2B5EF4-FFF2-40B4-BE49-F238E27FC236}">
                <a16:creationId xmlns:a16="http://schemas.microsoft.com/office/drawing/2014/main" id="{8D826015-0CA9-1FC1-D39E-92983FC1BA0F}"/>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5" name="Marcador de pie de página 4">
            <a:extLst>
              <a:ext uri="{FF2B5EF4-FFF2-40B4-BE49-F238E27FC236}">
                <a16:creationId xmlns:a16="http://schemas.microsoft.com/office/drawing/2014/main" id="{B930606F-B670-29C3-8857-588127FD921F}"/>
              </a:ext>
            </a:extLst>
          </p:cNvPr>
          <p:cNvSpPr>
            <a:spLocks noGrp="1"/>
          </p:cNvSpPr>
          <p:nvPr>
            <p:ph type="ftr" sz="quarter" idx="11"/>
          </p:nvPr>
        </p:nvSpPr>
        <p:spPr/>
        <p:txBody>
          <a:bodyPr/>
          <a:lstStyle/>
          <a:p>
            <a:endParaRPr lang="es-419" dirty="0"/>
          </a:p>
        </p:txBody>
      </p:sp>
      <p:sp>
        <p:nvSpPr>
          <p:cNvPr id="6" name="Marcador de número de diapositiva 5">
            <a:extLst>
              <a:ext uri="{FF2B5EF4-FFF2-40B4-BE49-F238E27FC236}">
                <a16:creationId xmlns:a16="http://schemas.microsoft.com/office/drawing/2014/main" id="{84E1C217-3193-E880-F467-83B4B423FBA0}"/>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2292878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6555D3-22C2-DE80-E2C3-4F3F42550DB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419"/>
          </a:p>
        </p:txBody>
      </p:sp>
      <p:sp>
        <p:nvSpPr>
          <p:cNvPr id="3" name="Marcador de texto 2">
            <a:extLst>
              <a:ext uri="{FF2B5EF4-FFF2-40B4-BE49-F238E27FC236}">
                <a16:creationId xmlns:a16="http://schemas.microsoft.com/office/drawing/2014/main" id="{5D84BDE6-8D5E-4A53-7458-E2DF155BFD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341F4B0-5355-4678-8A62-12153F387104}"/>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5" name="Marcador de pie de página 4">
            <a:extLst>
              <a:ext uri="{FF2B5EF4-FFF2-40B4-BE49-F238E27FC236}">
                <a16:creationId xmlns:a16="http://schemas.microsoft.com/office/drawing/2014/main" id="{B21128AA-7C78-8FC1-C1D3-98BB72DD2155}"/>
              </a:ext>
            </a:extLst>
          </p:cNvPr>
          <p:cNvSpPr>
            <a:spLocks noGrp="1"/>
          </p:cNvSpPr>
          <p:nvPr>
            <p:ph type="ftr" sz="quarter" idx="11"/>
          </p:nvPr>
        </p:nvSpPr>
        <p:spPr/>
        <p:txBody>
          <a:bodyPr/>
          <a:lstStyle/>
          <a:p>
            <a:endParaRPr lang="es-419" dirty="0"/>
          </a:p>
        </p:txBody>
      </p:sp>
      <p:sp>
        <p:nvSpPr>
          <p:cNvPr id="6" name="Marcador de número de diapositiva 5">
            <a:extLst>
              <a:ext uri="{FF2B5EF4-FFF2-40B4-BE49-F238E27FC236}">
                <a16:creationId xmlns:a16="http://schemas.microsoft.com/office/drawing/2014/main" id="{8BC317AE-B2E0-1D3B-1D47-2F97CB0282C2}"/>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1797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199D74-D3A7-5014-E232-81535F332AE6}"/>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contenido 2">
            <a:extLst>
              <a:ext uri="{FF2B5EF4-FFF2-40B4-BE49-F238E27FC236}">
                <a16:creationId xmlns:a16="http://schemas.microsoft.com/office/drawing/2014/main" id="{7A01D0A5-70AD-9419-7C66-B868B060EEE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contenido 3">
            <a:extLst>
              <a:ext uri="{FF2B5EF4-FFF2-40B4-BE49-F238E27FC236}">
                <a16:creationId xmlns:a16="http://schemas.microsoft.com/office/drawing/2014/main" id="{476D5CBF-D77C-EAC3-DC8F-6A0F2481F84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5" name="Marcador de fecha 4">
            <a:extLst>
              <a:ext uri="{FF2B5EF4-FFF2-40B4-BE49-F238E27FC236}">
                <a16:creationId xmlns:a16="http://schemas.microsoft.com/office/drawing/2014/main" id="{6959F84E-BACA-E4D2-EB2A-BC5B1B158764}"/>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6" name="Marcador de pie de página 5">
            <a:extLst>
              <a:ext uri="{FF2B5EF4-FFF2-40B4-BE49-F238E27FC236}">
                <a16:creationId xmlns:a16="http://schemas.microsoft.com/office/drawing/2014/main" id="{E8B41225-931B-14E8-1388-1FC30E81306E}"/>
              </a:ext>
            </a:extLst>
          </p:cNvPr>
          <p:cNvSpPr>
            <a:spLocks noGrp="1"/>
          </p:cNvSpPr>
          <p:nvPr>
            <p:ph type="ftr" sz="quarter" idx="11"/>
          </p:nvPr>
        </p:nvSpPr>
        <p:spPr/>
        <p:txBody>
          <a:bodyPr/>
          <a:lstStyle/>
          <a:p>
            <a:endParaRPr lang="es-419" dirty="0"/>
          </a:p>
        </p:txBody>
      </p:sp>
      <p:sp>
        <p:nvSpPr>
          <p:cNvPr id="7" name="Marcador de número de diapositiva 6">
            <a:extLst>
              <a:ext uri="{FF2B5EF4-FFF2-40B4-BE49-F238E27FC236}">
                <a16:creationId xmlns:a16="http://schemas.microsoft.com/office/drawing/2014/main" id="{22E5CC31-998E-4D49-314C-6AD170E7C8D2}"/>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3372453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F09A81-19E6-A614-B76D-C91DA56872D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419"/>
          </a:p>
        </p:txBody>
      </p:sp>
      <p:sp>
        <p:nvSpPr>
          <p:cNvPr id="3" name="Marcador de texto 2">
            <a:extLst>
              <a:ext uri="{FF2B5EF4-FFF2-40B4-BE49-F238E27FC236}">
                <a16:creationId xmlns:a16="http://schemas.microsoft.com/office/drawing/2014/main" id="{00C6DF68-C24B-3387-E4AD-A8EC006DBC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1381966-5D45-620D-4E57-0037CBA1A02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5" name="Marcador de texto 4">
            <a:extLst>
              <a:ext uri="{FF2B5EF4-FFF2-40B4-BE49-F238E27FC236}">
                <a16:creationId xmlns:a16="http://schemas.microsoft.com/office/drawing/2014/main" id="{F73E6538-5AEF-2949-35A3-97583B6596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8412B92-B78F-DB9F-661A-8F00AF6AEBB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7" name="Marcador de fecha 6">
            <a:extLst>
              <a:ext uri="{FF2B5EF4-FFF2-40B4-BE49-F238E27FC236}">
                <a16:creationId xmlns:a16="http://schemas.microsoft.com/office/drawing/2014/main" id="{D0013BC4-60FF-84D8-2DC5-897918B91B08}"/>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8" name="Marcador de pie de página 7">
            <a:extLst>
              <a:ext uri="{FF2B5EF4-FFF2-40B4-BE49-F238E27FC236}">
                <a16:creationId xmlns:a16="http://schemas.microsoft.com/office/drawing/2014/main" id="{1526BFAB-506A-FF18-C657-B7974A512E76}"/>
              </a:ext>
            </a:extLst>
          </p:cNvPr>
          <p:cNvSpPr>
            <a:spLocks noGrp="1"/>
          </p:cNvSpPr>
          <p:nvPr>
            <p:ph type="ftr" sz="quarter" idx="11"/>
          </p:nvPr>
        </p:nvSpPr>
        <p:spPr/>
        <p:txBody>
          <a:bodyPr/>
          <a:lstStyle/>
          <a:p>
            <a:endParaRPr lang="es-419" dirty="0"/>
          </a:p>
        </p:txBody>
      </p:sp>
      <p:sp>
        <p:nvSpPr>
          <p:cNvPr id="9" name="Marcador de número de diapositiva 8">
            <a:extLst>
              <a:ext uri="{FF2B5EF4-FFF2-40B4-BE49-F238E27FC236}">
                <a16:creationId xmlns:a16="http://schemas.microsoft.com/office/drawing/2014/main" id="{42719EE0-AF8C-88FE-93E8-8ECDAFE19D7B}"/>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4260453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5792A8-9AE4-2710-C55C-0C21934FB011}"/>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fecha 2">
            <a:extLst>
              <a:ext uri="{FF2B5EF4-FFF2-40B4-BE49-F238E27FC236}">
                <a16:creationId xmlns:a16="http://schemas.microsoft.com/office/drawing/2014/main" id="{D040E154-5150-78C4-1CAA-01EB76FB1B78}"/>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4" name="Marcador de pie de página 3">
            <a:extLst>
              <a:ext uri="{FF2B5EF4-FFF2-40B4-BE49-F238E27FC236}">
                <a16:creationId xmlns:a16="http://schemas.microsoft.com/office/drawing/2014/main" id="{F9B3DC8C-03B9-D938-9A04-331A9E7A0465}"/>
              </a:ext>
            </a:extLst>
          </p:cNvPr>
          <p:cNvSpPr>
            <a:spLocks noGrp="1"/>
          </p:cNvSpPr>
          <p:nvPr>
            <p:ph type="ftr" sz="quarter" idx="11"/>
          </p:nvPr>
        </p:nvSpPr>
        <p:spPr/>
        <p:txBody>
          <a:bodyPr/>
          <a:lstStyle/>
          <a:p>
            <a:endParaRPr lang="es-419" dirty="0"/>
          </a:p>
        </p:txBody>
      </p:sp>
      <p:sp>
        <p:nvSpPr>
          <p:cNvPr id="5" name="Marcador de número de diapositiva 4">
            <a:extLst>
              <a:ext uri="{FF2B5EF4-FFF2-40B4-BE49-F238E27FC236}">
                <a16:creationId xmlns:a16="http://schemas.microsoft.com/office/drawing/2014/main" id="{1CF676DA-AB8D-31AF-8A3D-DB17278AAF76}"/>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4048127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039E3A5-ABD9-8E9E-B8B9-E4E4CD5F05DF}"/>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3" name="Marcador de pie de página 2">
            <a:extLst>
              <a:ext uri="{FF2B5EF4-FFF2-40B4-BE49-F238E27FC236}">
                <a16:creationId xmlns:a16="http://schemas.microsoft.com/office/drawing/2014/main" id="{4E1A08B9-ED06-8604-8BE2-8C864FEC6922}"/>
              </a:ext>
            </a:extLst>
          </p:cNvPr>
          <p:cNvSpPr>
            <a:spLocks noGrp="1"/>
          </p:cNvSpPr>
          <p:nvPr>
            <p:ph type="ftr" sz="quarter" idx="11"/>
          </p:nvPr>
        </p:nvSpPr>
        <p:spPr/>
        <p:txBody>
          <a:bodyPr/>
          <a:lstStyle/>
          <a:p>
            <a:endParaRPr lang="es-419" dirty="0"/>
          </a:p>
        </p:txBody>
      </p:sp>
      <p:sp>
        <p:nvSpPr>
          <p:cNvPr id="4" name="Marcador de número de diapositiva 3">
            <a:extLst>
              <a:ext uri="{FF2B5EF4-FFF2-40B4-BE49-F238E27FC236}">
                <a16:creationId xmlns:a16="http://schemas.microsoft.com/office/drawing/2014/main" id="{B436079B-219F-42AA-1FDD-6B3E28B88B2F}"/>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912779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B2A847-7084-DE82-1DC1-4CDC36395DA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419"/>
          </a:p>
        </p:txBody>
      </p:sp>
      <p:sp>
        <p:nvSpPr>
          <p:cNvPr id="3" name="Marcador de contenido 2">
            <a:extLst>
              <a:ext uri="{FF2B5EF4-FFF2-40B4-BE49-F238E27FC236}">
                <a16:creationId xmlns:a16="http://schemas.microsoft.com/office/drawing/2014/main" id="{4D4D57C2-99F5-B8CF-B431-937D1DFEDC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texto 3">
            <a:extLst>
              <a:ext uri="{FF2B5EF4-FFF2-40B4-BE49-F238E27FC236}">
                <a16:creationId xmlns:a16="http://schemas.microsoft.com/office/drawing/2014/main" id="{8A4A1521-4B52-DBD4-7136-7B46FDF84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C5E1F52-76A3-B758-E29F-EDAEFBEB7B66}"/>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6" name="Marcador de pie de página 5">
            <a:extLst>
              <a:ext uri="{FF2B5EF4-FFF2-40B4-BE49-F238E27FC236}">
                <a16:creationId xmlns:a16="http://schemas.microsoft.com/office/drawing/2014/main" id="{7DFDC478-5108-ECF3-9B8C-873F00B2A31A}"/>
              </a:ext>
            </a:extLst>
          </p:cNvPr>
          <p:cNvSpPr>
            <a:spLocks noGrp="1"/>
          </p:cNvSpPr>
          <p:nvPr>
            <p:ph type="ftr" sz="quarter" idx="11"/>
          </p:nvPr>
        </p:nvSpPr>
        <p:spPr/>
        <p:txBody>
          <a:bodyPr/>
          <a:lstStyle/>
          <a:p>
            <a:endParaRPr lang="es-419" dirty="0"/>
          </a:p>
        </p:txBody>
      </p:sp>
      <p:sp>
        <p:nvSpPr>
          <p:cNvPr id="7" name="Marcador de número de diapositiva 6">
            <a:extLst>
              <a:ext uri="{FF2B5EF4-FFF2-40B4-BE49-F238E27FC236}">
                <a16:creationId xmlns:a16="http://schemas.microsoft.com/office/drawing/2014/main" id="{728A9BCC-71D5-139B-C6FA-CE702C179514}"/>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899215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D972C7-4355-FF59-CB7A-EA90304FBA6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419"/>
          </a:p>
        </p:txBody>
      </p:sp>
      <p:sp>
        <p:nvSpPr>
          <p:cNvPr id="3" name="Marcador de posición de imagen 2">
            <a:extLst>
              <a:ext uri="{FF2B5EF4-FFF2-40B4-BE49-F238E27FC236}">
                <a16:creationId xmlns:a16="http://schemas.microsoft.com/office/drawing/2014/main" id="{B78E9898-4DCA-80E0-4BDC-0F4EC0DDE3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419" dirty="0"/>
          </a:p>
        </p:txBody>
      </p:sp>
      <p:sp>
        <p:nvSpPr>
          <p:cNvPr id="4" name="Marcador de texto 3">
            <a:extLst>
              <a:ext uri="{FF2B5EF4-FFF2-40B4-BE49-F238E27FC236}">
                <a16:creationId xmlns:a16="http://schemas.microsoft.com/office/drawing/2014/main" id="{CB15AC66-F98A-8D64-2209-87DB377287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D58273B-B650-09CF-574D-1C67491AB579}"/>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6" name="Marcador de pie de página 5">
            <a:extLst>
              <a:ext uri="{FF2B5EF4-FFF2-40B4-BE49-F238E27FC236}">
                <a16:creationId xmlns:a16="http://schemas.microsoft.com/office/drawing/2014/main" id="{9067B387-A6BE-C456-CCD2-EB192C747341}"/>
              </a:ext>
            </a:extLst>
          </p:cNvPr>
          <p:cNvSpPr>
            <a:spLocks noGrp="1"/>
          </p:cNvSpPr>
          <p:nvPr>
            <p:ph type="ftr" sz="quarter" idx="11"/>
          </p:nvPr>
        </p:nvSpPr>
        <p:spPr/>
        <p:txBody>
          <a:bodyPr/>
          <a:lstStyle/>
          <a:p>
            <a:endParaRPr lang="es-419" dirty="0"/>
          </a:p>
        </p:txBody>
      </p:sp>
      <p:sp>
        <p:nvSpPr>
          <p:cNvPr id="7" name="Marcador de número de diapositiva 6">
            <a:extLst>
              <a:ext uri="{FF2B5EF4-FFF2-40B4-BE49-F238E27FC236}">
                <a16:creationId xmlns:a16="http://schemas.microsoft.com/office/drawing/2014/main" id="{C7C4B201-33A7-D110-BF59-E2A57F737CDE}"/>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651430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B7A910-3F0C-FD5C-056E-92748F88788C}"/>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texto vertical 2">
            <a:extLst>
              <a:ext uri="{FF2B5EF4-FFF2-40B4-BE49-F238E27FC236}">
                <a16:creationId xmlns:a16="http://schemas.microsoft.com/office/drawing/2014/main" id="{9C534042-4A37-D3D0-A46D-C647BB7CEE5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a:extLst>
              <a:ext uri="{FF2B5EF4-FFF2-40B4-BE49-F238E27FC236}">
                <a16:creationId xmlns:a16="http://schemas.microsoft.com/office/drawing/2014/main" id="{3B58BA63-20BE-6EF7-6529-AA593D8D4878}"/>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5" name="Marcador de pie de página 4">
            <a:extLst>
              <a:ext uri="{FF2B5EF4-FFF2-40B4-BE49-F238E27FC236}">
                <a16:creationId xmlns:a16="http://schemas.microsoft.com/office/drawing/2014/main" id="{AE8AF70E-6F1A-9A01-6403-AEADD262D71E}"/>
              </a:ext>
            </a:extLst>
          </p:cNvPr>
          <p:cNvSpPr>
            <a:spLocks noGrp="1"/>
          </p:cNvSpPr>
          <p:nvPr>
            <p:ph type="ftr" sz="quarter" idx="11"/>
          </p:nvPr>
        </p:nvSpPr>
        <p:spPr/>
        <p:txBody>
          <a:bodyPr/>
          <a:lstStyle/>
          <a:p>
            <a:endParaRPr lang="es-419" dirty="0"/>
          </a:p>
        </p:txBody>
      </p:sp>
      <p:sp>
        <p:nvSpPr>
          <p:cNvPr id="6" name="Marcador de número de diapositiva 5">
            <a:extLst>
              <a:ext uri="{FF2B5EF4-FFF2-40B4-BE49-F238E27FC236}">
                <a16:creationId xmlns:a16="http://schemas.microsoft.com/office/drawing/2014/main" id="{A037CADF-0628-AD7D-0FCF-6FEAD5493C05}"/>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1047913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3A0BD32-65CE-ACF5-087E-1EE5D5E2409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419"/>
          </a:p>
        </p:txBody>
      </p:sp>
      <p:sp>
        <p:nvSpPr>
          <p:cNvPr id="3" name="Marcador de texto vertical 2">
            <a:extLst>
              <a:ext uri="{FF2B5EF4-FFF2-40B4-BE49-F238E27FC236}">
                <a16:creationId xmlns:a16="http://schemas.microsoft.com/office/drawing/2014/main" id="{E6080295-AD66-7300-C2F7-46C55D07A1C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a:extLst>
              <a:ext uri="{FF2B5EF4-FFF2-40B4-BE49-F238E27FC236}">
                <a16:creationId xmlns:a16="http://schemas.microsoft.com/office/drawing/2014/main" id="{7BCB1B85-D398-D0AA-9FF8-E3440696A8C1}"/>
              </a:ext>
            </a:extLst>
          </p:cNvPr>
          <p:cNvSpPr>
            <a:spLocks noGrp="1"/>
          </p:cNvSpPr>
          <p:nvPr>
            <p:ph type="dt" sz="half" idx="10"/>
          </p:nvPr>
        </p:nvSpPr>
        <p:spPr/>
        <p:txBody>
          <a:bodyPr/>
          <a:lstStyle/>
          <a:p>
            <a:fld id="{9991184A-13C1-4ECF-B20A-3EB42A71053E}" type="datetimeFigureOut">
              <a:rPr lang="es-419" smtClean="0"/>
              <a:t>22/8/2023</a:t>
            </a:fld>
            <a:endParaRPr lang="es-419" dirty="0"/>
          </a:p>
        </p:txBody>
      </p:sp>
      <p:sp>
        <p:nvSpPr>
          <p:cNvPr id="5" name="Marcador de pie de página 4">
            <a:extLst>
              <a:ext uri="{FF2B5EF4-FFF2-40B4-BE49-F238E27FC236}">
                <a16:creationId xmlns:a16="http://schemas.microsoft.com/office/drawing/2014/main" id="{232123FD-9DE0-C746-7DA7-1F6D7337C0E2}"/>
              </a:ext>
            </a:extLst>
          </p:cNvPr>
          <p:cNvSpPr>
            <a:spLocks noGrp="1"/>
          </p:cNvSpPr>
          <p:nvPr>
            <p:ph type="ftr" sz="quarter" idx="11"/>
          </p:nvPr>
        </p:nvSpPr>
        <p:spPr/>
        <p:txBody>
          <a:bodyPr/>
          <a:lstStyle/>
          <a:p>
            <a:endParaRPr lang="es-419" dirty="0"/>
          </a:p>
        </p:txBody>
      </p:sp>
      <p:sp>
        <p:nvSpPr>
          <p:cNvPr id="6" name="Marcador de número de diapositiva 5">
            <a:extLst>
              <a:ext uri="{FF2B5EF4-FFF2-40B4-BE49-F238E27FC236}">
                <a16:creationId xmlns:a16="http://schemas.microsoft.com/office/drawing/2014/main" id="{C079B3A7-EC58-7EA2-8E82-B2424F047257}"/>
              </a:ext>
            </a:extLst>
          </p:cNvPr>
          <p:cNvSpPr>
            <a:spLocks noGrp="1"/>
          </p:cNvSpPr>
          <p:nvPr>
            <p:ph type="sldNum" sz="quarter" idx="12"/>
          </p:nvPr>
        </p:nvSpPr>
        <p:spPr/>
        <p:txBody>
          <a:body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4021342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BC4FB82-519B-DDE9-431A-85BF340DD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419"/>
          </a:p>
        </p:txBody>
      </p:sp>
      <p:sp>
        <p:nvSpPr>
          <p:cNvPr id="3" name="Marcador de texto 2">
            <a:extLst>
              <a:ext uri="{FF2B5EF4-FFF2-40B4-BE49-F238E27FC236}">
                <a16:creationId xmlns:a16="http://schemas.microsoft.com/office/drawing/2014/main" id="{2813322D-ADFF-89E6-318F-9E62AD7ABA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4" name="Marcador de fecha 3">
            <a:extLst>
              <a:ext uri="{FF2B5EF4-FFF2-40B4-BE49-F238E27FC236}">
                <a16:creationId xmlns:a16="http://schemas.microsoft.com/office/drawing/2014/main" id="{A5677B36-EF93-0E49-A4F8-B3F767F8A0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1184A-13C1-4ECF-B20A-3EB42A71053E}" type="datetimeFigureOut">
              <a:rPr lang="es-419" smtClean="0"/>
              <a:t>22/8/2023</a:t>
            </a:fld>
            <a:endParaRPr lang="es-419" dirty="0"/>
          </a:p>
        </p:txBody>
      </p:sp>
      <p:sp>
        <p:nvSpPr>
          <p:cNvPr id="5" name="Marcador de pie de página 4">
            <a:extLst>
              <a:ext uri="{FF2B5EF4-FFF2-40B4-BE49-F238E27FC236}">
                <a16:creationId xmlns:a16="http://schemas.microsoft.com/office/drawing/2014/main" id="{82EE7FBA-5309-917E-11DE-ED68E19AAA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419" dirty="0"/>
          </a:p>
        </p:txBody>
      </p:sp>
      <p:sp>
        <p:nvSpPr>
          <p:cNvPr id="6" name="Marcador de número de diapositiva 5">
            <a:extLst>
              <a:ext uri="{FF2B5EF4-FFF2-40B4-BE49-F238E27FC236}">
                <a16:creationId xmlns:a16="http://schemas.microsoft.com/office/drawing/2014/main" id="{0A3B0913-E12F-E413-0CCF-43DFC247C6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BC14EC-5A21-402B-85B7-EB61158B4ABC}" type="slidenum">
              <a:rPr lang="es-419" smtClean="0"/>
              <a:t>‹Nº›</a:t>
            </a:fld>
            <a:endParaRPr lang="es-419" dirty="0"/>
          </a:p>
        </p:txBody>
      </p:sp>
    </p:spTree>
    <p:extLst>
      <p:ext uri="{BB962C8B-B14F-4D97-AF65-F5344CB8AC3E}">
        <p14:creationId xmlns:p14="http://schemas.microsoft.com/office/powerpoint/2010/main" val="4222567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51B1422-BA01-7F7F-8490-B13B52EDAD40}"/>
              </a:ext>
            </a:extLst>
          </p:cNvPr>
          <p:cNvPicPr>
            <a:picLocks noChangeAspect="1"/>
          </p:cNvPicPr>
          <p:nvPr/>
        </p:nvPicPr>
        <p:blipFill>
          <a:blip r:embed="rId2"/>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4A5AB3AD-B3C4-5C48-706E-5E14D8AA89BC}"/>
              </a:ext>
            </a:extLst>
          </p:cNvPr>
          <p:cNvSpPr txBox="1"/>
          <p:nvPr/>
        </p:nvSpPr>
        <p:spPr>
          <a:xfrm>
            <a:off x="2165120" y="2559313"/>
            <a:ext cx="8631780" cy="1107996"/>
          </a:xfrm>
          <a:prstGeom prst="rect">
            <a:avLst/>
          </a:prstGeom>
          <a:noFill/>
        </p:spPr>
        <p:txBody>
          <a:bodyPr wrap="square" rtlCol="0">
            <a:spAutoFit/>
          </a:bodyPr>
          <a:lstStyle/>
          <a:p>
            <a:pPr algn="ctr"/>
            <a:r>
              <a:rPr lang="es-GT" sz="6600" b="1" dirty="0">
                <a:solidFill>
                  <a:schemeClr val="bg1"/>
                </a:solidFill>
                <a:latin typeface="Arial Black" panose="020B0A04020102020204" pitchFamily="34" charset="0"/>
              </a:rPr>
              <a:t>LINEA GASTRO</a:t>
            </a:r>
          </a:p>
        </p:txBody>
      </p:sp>
    </p:spTree>
    <p:extLst>
      <p:ext uri="{BB962C8B-B14F-4D97-AF65-F5344CB8AC3E}">
        <p14:creationId xmlns:p14="http://schemas.microsoft.com/office/powerpoint/2010/main" val="347549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D544B89-4CED-D0A0-DB70-6FBC5A43A3F7}"/>
              </a:ext>
            </a:extLst>
          </p:cNvPr>
          <p:cNvPicPr>
            <a:picLocks noChangeAspect="1"/>
          </p:cNvPicPr>
          <p:nvPr/>
        </p:nvPicPr>
        <p:blipFill>
          <a:blip r:embed="rId2"/>
          <a:stretch>
            <a:fillRect/>
          </a:stretch>
        </p:blipFill>
        <p:spPr>
          <a:xfrm>
            <a:off x="0" y="0"/>
            <a:ext cx="12192000" cy="6845300"/>
          </a:xfrm>
          <a:prstGeom prst="rect">
            <a:avLst/>
          </a:prstGeom>
        </p:spPr>
      </p:pic>
      <p:sp>
        <p:nvSpPr>
          <p:cNvPr id="2" name="CuadroTexto 1">
            <a:extLst>
              <a:ext uri="{FF2B5EF4-FFF2-40B4-BE49-F238E27FC236}">
                <a16:creationId xmlns:a16="http://schemas.microsoft.com/office/drawing/2014/main" id="{E2E97239-9962-437F-C1E0-245FF5215410}"/>
              </a:ext>
            </a:extLst>
          </p:cNvPr>
          <p:cNvSpPr txBox="1"/>
          <p:nvPr/>
        </p:nvSpPr>
        <p:spPr>
          <a:xfrm>
            <a:off x="2154012" y="1436915"/>
            <a:ext cx="8836089" cy="1446550"/>
          </a:xfrm>
          <a:prstGeom prst="rect">
            <a:avLst/>
          </a:prstGeom>
          <a:noFill/>
        </p:spPr>
        <p:txBody>
          <a:bodyPr wrap="square" rtlCol="0">
            <a:spAutoFit/>
          </a:bodyPr>
          <a:lstStyle/>
          <a:p>
            <a:pPr algn="ctr"/>
            <a:r>
              <a:rPr lang="es-419" sz="6600" b="1" dirty="0">
                <a:solidFill>
                  <a:schemeClr val="bg1"/>
                </a:solidFill>
                <a:latin typeface="Arial Black" panose="020B0A04020102020204" pitchFamily="34" charset="0"/>
                <a:cs typeface="Times New Roman" panose="02020603050405020304" pitchFamily="18" charset="0"/>
              </a:rPr>
              <a:t>ULCILES</a:t>
            </a:r>
            <a:r>
              <a:rPr lang="es-419" sz="8800" b="1" dirty="0">
                <a:solidFill>
                  <a:schemeClr val="bg1"/>
                </a:solidFill>
                <a:latin typeface="Arial Black" panose="020B0A04020102020204" pitchFamily="34" charset="0"/>
                <a:cs typeface="Times New Roman" panose="02020603050405020304" pitchFamily="18" charset="0"/>
              </a:rPr>
              <a:t> </a:t>
            </a:r>
          </a:p>
        </p:txBody>
      </p:sp>
      <p:pic>
        <p:nvPicPr>
          <p:cNvPr id="4" name="Imagen 3" descr="Texto&#10;&#10;Descripción generada automáticamente">
            <a:extLst>
              <a:ext uri="{FF2B5EF4-FFF2-40B4-BE49-F238E27FC236}">
                <a16:creationId xmlns:a16="http://schemas.microsoft.com/office/drawing/2014/main" id="{D9B938BA-84D1-D14B-EAE6-DB25846BF9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8424" y="2883465"/>
            <a:ext cx="4964255" cy="2800122"/>
          </a:xfrm>
          <a:prstGeom prst="rect">
            <a:avLst/>
          </a:prstGeom>
        </p:spPr>
      </p:pic>
    </p:spTree>
    <p:extLst>
      <p:ext uri="{BB962C8B-B14F-4D97-AF65-F5344CB8AC3E}">
        <p14:creationId xmlns:p14="http://schemas.microsoft.com/office/powerpoint/2010/main" val="2224776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a16="http://schemas.microsoft.com/office/drawing/2014/main" id="{7EE409CF-9AA7-02FF-45D3-8C8863D96BE7}"/>
              </a:ext>
            </a:extLst>
          </p:cNvPr>
          <p:cNvPicPr>
            <a:picLocks noChangeAspect="1"/>
          </p:cNvPicPr>
          <p:nvPr/>
        </p:nvPicPr>
        <p:blipFill>
          <a:blip r:embed="rId2"/>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CFB1DAA2-F103-EC12-49AE-4176C0BAEBAA}"/>
              </a:ext>
            </a:extLst>
          </p:cNvPr>
          <p:cNvSpPr txBox="1"/>
          <p:nvPr/>
        </p:nvSpPr>
        <p:spPr>
          <a:xfrm>
            <a:off x="2859833" y="195942"/>
            <a:ext cx="6830008" cy="646331"/>
          </a:xfrm>
          <a:prstGeom prst="rect">
            <a:avLst/>
          </a:prstGeom>
          <a:noFill/>
        </p:spPr>
        <p:txBody>
          <a:bodyPr wrap="square" rtlCol="0">
            <a:spAutoFit/>
          </a:bodyPr>
          <a:lstStyle/>
          <a:p>
            <a:pPr algn="ctr"/>
            <a:r>
              <a:rPr lang="es-419" sz="3600" dirty="0">
                <a:latin typeface="Arial Black" panose="020B0A04020102020204" pitchFamily="34" charset="0"/>
              </a:rPr>
              <a:t>¿QUÉ ES ULCILES?</a:t>
            </a:r>
          </a:p>
        </p:txBody>
      </p:sp>
      <p:sp>
        <p:nvSpPr>
          <p:cNvPr id="3" name="CuadroTexto 2">
            <a:extLst>
              <a:ext uri="{FF2B5EF4-FFF2-40B4-BE49-F238E27FC236}">
                <a16:creationId xmlns:a16="http://schemas.microsoft.com/office/drawing/2014/main" id="{9DD2A6B4-2353-70F9-07DA-C3EFD7D80053}"/>
              </a:ext>
            </a:extLst>
          </p:cNvPr>
          <p:cNvSpPr txBox="1"/>
          <p:nvPr/>
        </p:nvSpPr>
        <p:spPr>
          <a:xfrm>
            <a:off x="279916" y="1455575"/>
            <a:ext cx="3881535" cy="4194482"/>
          </a:xfrm>
          <a:prstGeom prst="rect">
            <a:avLst/>
          </a:prstGeom>
          <a:noFill/>
        </p:spPr>
        <p:txBody>
          <a:bodyPr wrap="square" rtlCol="0">
            <a:spAutoFit/>
          </a:bodyPr>
          <a:lstStyle/>
          <a:p>
            <a:pPr algn="just">
              <a:lnSpc>
                <a:spcPct val="150000"/>
              </a:lnSpc>
            </a:pPr>
            <a:r>
              <a:rPr lang="es-419" sz="2400" dirty="0">
                <a:latin typeface="Arial Narrow" panose="020B0606020202030204" pitchFamily="34" charset="0"/>
              </a:rPr>
              <a:t>Pertenece al grupo de Inhibidores de la bomba de protones, el Esomeprazol (en forma de sal magnésica o de sal sódica) es el isómero S del Omeprazol.</a:t>
            </a:r>
            <a:r>
              <a:rPr lang="es-419" dirty="0">
                <a:latin typeface="Arial Narrow" panose="020B0606020202030204" pitchFamily="34" charset="0"/>
              </a:rPr>
              <a:t> </a:t>
            </a:r>
          </a:p>
          <a:p>
            <a:pPr algn="just">
              <a:lnSpc>
                <a:spcPct val="150000"/>
              </a:lnSpc>
            </a:pPr>
            <a:endParaRPr lang="es-419" b="1" dirty="0">
              <a:solidFill>
                <a:srgbClr val="0070C0"/>
              </a:solidFill>
              <a:latin typeface="Arial Narrow" panose="020B0606020202030204" pitchFamily="34" charset="0"/>
            </a:endParaRPr>
          </a:p>
          <a:p>
            <a:pPr algn="just">
              <a:lnSpc>
                <a:spcPct val="150000"/>
              </a:lnSpc>
            </a:pPr>
            <a:endParaRPr lang="es-419" b="1" dirty="0">
              <a:solidFill>
                <a:srgbClr val="0070C0"/>
              </a:solidFill>
              <a:latin typeface="Arial Narrow" panose="020B0606020202030204" pitchFamily="34" charset="0"/>
            </a:endParaRPr>
          </a:p>
        </p:txBody>
      </p:sp>
      <p:pic>
        <p:nvPicPr>
          <p:cNvPr id="1026" name="Picture 2" descr="Esomeprazol - Wikipedia, la enciclopedia libre">
            <a:extLst>
              <a:ext uri="{FF2B5EF4-FFF2-40B4-BE49-F238E27FC236}">
                <a16:creationId xmlns:a16="http://schemas.microsoft.com/office/drawing/2014/main" id="{D4FCF198-387A-871C-9237-D9112073274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4998099" y="2282001"/>
            <a:ext cx="6830009" cy="2541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152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a16="http://schemas.microsoft.com/office/drawing/2014/main" id="{7EE409CF-9AA7-02FF-45D3-8C8863D96BE7}"/>
              </a:ext>
            </a:extLst>
          </p:cNvPr>
          <p:cNvPicPr>
            <a:picLocks noChangeAspect="1"/>
          </p:cNvPicPr>
          <p:nvPr/>
        </p:nvPicPr>
        <p:blipFill>
          <a:blip r:embed="rId2"/>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AEE27A1C-0F26-18F6-507F-B75D5BAACC7F}"/>
              </a:ext>
            </a:extLst>
          </p:cNvPr>
          <p:cNvSpPr txBox="1"/>
          <p:nvPr/>
        </p:nvSpPr>
        <p:spPr>
          <a:xfrm>
            <a:off x="2859833" y="195942"/>
            <a:ext cx="6830008" cy="646331"/>
          </a:xfrm>
          <a:prstGeom prst="rect">
            <a:avLst/>
          </a:prstGeom>
          <a:noFill/>
        </p:spPr>
        <p:txBody>
          <a:bodyPr wrap="square" rtlCol="0">
            <a:spAutoFit/>
          </a:bodyPr>
          <a:lstStyle/>
          <a:p>
            <a:pPr algn="ctr"/>
            <a:r>
              <a:rPr lang="es-419" sz="3600" dirty="0">
                <a:latin typeface="Arial Black" panose="020B0A04020102020204" pitchFamily="34" charset="0"/>
              </a:rPr>
              <a:t>¿QUÉ SON LOS IBP?</a:t>
            </a:r>
          </a:p>
        </p:txBody>
      </p:sp>
      <p:sp>
        <p:nvSpPr>
          <p:cNvPr id="3" name="CuadroTexto 2">
            <a:extLst>
              <a:ext uri="{FF2B5EF4-FFF2-40B4-BE49-F238E27FC236}">
                <a16:creationId xmlns:a16="http://schemas.microsoft.com/office/drawing/2014/main" id="{6FC96017-D90E-6E7E-8AB3-4D71C8B74339}"/>
              </a:ext>
            </a:extLst>
          </p:cNvPr>
          <p:cNvSpPr txBox="1"/>
          <p:nvPr/>
        </p:nvSpPr>
        <p:spPr>
          <a:xfrm>
            <a:off x="8359263" y="1427099"/>
            <a:ext cx="3788231" cy="4598182"/>
          </a:xfrm>
          <a:prstGeom prst="rect">
            <a:avLst/>
          </a:prstGeom>
          <a:noFill/>
        </p:spPr>
        <p:txBody>
          <a:bodyPr wrap="square" rtlCol="0">
            <a:spAutoFit/>
          </a:bodyPr>
          <a:lstStyle/>
          <a:p>
            <a:pPr algn="just">
              <a:lnSpc>
                <a:spcPct val="150000"/>
              </a:lnSpc>
            </a:pPr>
            <a:r>
              <a:rPr lang="es-419" sz="2200" dirty="0">
                <a:latin typeface="Arial Narrow" panose="020B0606020202030204" pitchFamily="34" charset="0"/>
              </a:rPr>
              <a:t>La bomba de Protones o bomba H+/K+ ATPasa de la célula parietal es la encargada de la secreción de ácido gástrico. Fue descrita por Saccomani en 1979. Inicialmente se le describió en la mucosa gástrica, pero después se aisló en otras locaciones como el colon, yeyuno y riñón.</a:t>
            </a:r>
          </a:p>
        </p:txBody>
      </p:sp>
      <p:sp>
        <p:nvSpPr>
          <p:cNvPr id="5" name="CuadroTexto 4">
            <a:extLst>
              <a:ext uri="{FF2B5EF4-FFF2-40B4-BE49-F238E27FC236}">
                <a16:creationId xmlns:a16="http://schemas.microsoft.com/office/drawing/2014/main" id="{078B8B7C-0B57-3F53-8895-2F3F0FCD9166}"/>
              </a:ext>
            </a:extLst>
          </p:cNvPr>
          <p:cNvSpPr txBox="1"/>
          <p:nvPr/>
        </p:nvSpPr>
        <p:spPr>
          <a:xfrm>
            <a:off x="62570" y="1427099"/>
            <a:ext cx="3788231" cy="4598759"/>
          </a:xfrm>
          <a:prstGeom prst="rect">
            <a:avLst/>
          </a:prstGeom>
          <a:noFill/>
        </p:spPr>
        <p:txBody>
          <a:bodyPr wrap="square" rtlCol="0">
            <a:spAutoFit/>
          </a:bodyPr>
          <a:lstStyle/>
          <a:p>
            <a:pPr algn="just">
              <a:lnSpc>
                <a:spcPct val="150000"/>
              </a:lnSpc>
            </a:pPr>
            <a:r>
              <a:rPr lang="es-419" sz="2200" dirty="0">
                <a:latin typeface="Arial Narrow" panose="020B0606020202030204" pitchFamily="34" charset="0"/>
              </a:rPr>
              <a:t>Como su nombre lo indica, los IBP son un grupo de fármacos que reducen la secreción ácida gástrica al inhibir en forma selectica la bota H+/K+ ATP, la última etapa de este proceso. Su efectividad es entre 10 y 100 veces mayor que la obtenida con las dosis habituales de los antagonistas H2</a:t>
            </a:r>
          </a:p>
        </p:txBody>
      </p:sp>
      <p:pic>
        <p:nvPicPr>
          <p:cNvPr id="2050" name="Picture 2" descr="FACULTAD DE FARMACIA UNIVERSIDAD DE LA LAGUNA TRABAJO FIN DE GRADO  CARACTERÍSTICAS GENERALES DE LOS INHIBIDORES DE LA BOMBA DE">
            <a:extLst>
              <a:ext uri="{FF2B5EF4-FFF2-40B4-BE49-F238E27FC236}">
                <a16:creationId xmlns:a16="http://schemas.microsoft.com/office/drawing/2014/main" id="{170ED935-E53D-C58D-8124-57C450572AE3}"/>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4042671" y="2269856"/>
            <a:ext cx="4124722" cy="3420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713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a16="http://schemas.microsoft.com/office/drawing/2014/main" id="{7EE409CF-9AA7-02FF-45D3-8C8863D96BE7}"/>
              </a:ext>
            </a:extLst>
          </p:cNvPr>
          <p:cNvPicPr>
            <a:picLocks noChangeAspect="1"/>
          </p:cNvPicPr>
          <p:nvPr/>
        </p:nvPicPr>
        <p:blipFill>
          <a:blip r:embed="rId2"/>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0C34A181-9957-0381-6A67-8181A46D9E72}"/>
              </a:ext>
            </a:extLst>
          </p:cNvPr>
          <p:cNvSpPr txBox="1"/>
          <p:nvPr/>
        </p:nvSpPr>
        <p:spPr>
          <a:xfrm>
            <a:off x="1819470" y="93305"/>
            <a:ext cx="8780106" cy="646331"/>
          </a:xfrm>
          <a:prstGeom prst="rect">
            <a:avLst/>
          </a:prstGeom>
          <a:noFill/>
        </p:spPr>
        <p:txBody>
          <a:bodyPr wrap="square" rtlCol="0">
            <a:spAutoFit/>
          </a:bodyPr>
          <a:lstStyle/>
          <a:p>
            <a:pPr algn="ctr"/>
            <a:r>
              <a:rPr lang="es-419" sz="3600" dirty="0">
                <a:latin typeface="Arial Black" panose="020B0A04020102020204" pitchFamily="34" charset="0"/>
              </a:rPr>
              <a:t>INDICACIONES TERAPEUTICAS</a:t>
            </a:r>
          </a:p>
        </p:txBody>
      </p:sp>
      <p:sp>
        <p:nvSpPr>
          <p:cNvPr id="3" name="CuadroTexto 2">
            <a:extLst>
              <a:ext uri="{FF2B5EF4-FFF2-40B4-BE49-F238E27FC236}">
                <a16:creationId xmlns:a16="http://schemas.microsoft.com/office/drawing/2014/main" id="{DAD965C6-A6C1-06FD-04EC-3CE1EE649EF9}"/>
              </a:ext>
            </a:extLst>
          </p:cNvPr>
          <p:cNvSpPr txBox="1"/>
          <p:nvPr/>
        </p:nvSpPr>
        <p:spPr>
          <a:xfrm>
            <a:off x="326569" y="832941"/>
            <a:ext cx="4907904" cy="4240648"/>
          </a:xfrm>
          <a:prstGeom prst="rect">
            <a:avLst/>
          </a:prstGeom>
          <a:noFill/>
        </p:spPr>
        <p:txBody>
          <a:bodyPr wrap="square" rtlCol="0">
            <a:spAutoFit/>
          </a:bodyPr>
          <a:lstStyle/>
          <a:p>
            <a:pPr algn="just">
              <a:lnSpc>
                <a:spcPct val="150000"/>
              </a:lnSpc>
            </a:pPr>
            <a:endParaRPr lang="es-419" b="0" i="0" u="none" strike="noStrike" baseline="0" dirty="0">
              <a:latin typeface="Arial Black" panose="020B0A04020102020204" pitchFamily="34" charset="0"/>
            </a:endParaRPr>
          </a:p>
          <a:p>
            <a:pPr algn="just">
              <a:lnSpc>
                <a:spcPct val="150000"/>
              </a:lnSpc>
            </a:pPr>
            <a:r>
              <a:rPr lang="es-419" sz="2000" b="1" i="0" u="none" strike="noStrike" baseline="0" dirty="0">
                <a:latin typeface="Arial Narrow" panose="020B0606020202030204" pitchFamily="34" charset="0"/>
              </a:rPr>
              <a:t>Ulciless® MG está indicado para:</a:t>
            </a:r>
          </a:p>
          <a:p>
            <a:pPr algn="just">
              <a:lnSpc>
                <a:spcPct val="150000"/>
              </a:lnSpc>
            </a:pPr>
            <a:endParaRPr lang="es-419" b="0" i="0" u="none" strike="noStrike" baseline="0" dirty="0">
              <a:latin typeface="Arial Narrow" panose="020B0606020202030204" pitchFamily="34" charset="0"/>
            </a:endParaRPr>
          </a:p>
          <a:p>
            <a:pPr marL="285750" indent="-285750" algn="just">
              <a:lnSpc>
                <a:spcPct val="150000"/>
              </a:lnSpc>
              <a:buFont typeface="Wingdings" panose="05000000000000000000" pitchFamily="2" charset="2"/>
              <a:buChar char="ü"/>
            </a:pPr>
            <a:r>
              <a:rPr lang="es-GT" b="0" i="0" u="none" strike="noStrike" baseline="0" dirty="0">
                <a:latin typeface="Arial Narrow" panose="020B0606020202030204" pitchFamily="34" charset="0"/>
              </a:rPr>
              <a:t>El tratamiento de corto plazo (de 4 a 8 semanas) de los síntomas de esofagitis erosiva.</a:t>
            </a:r>
          </a:p>
          <a:p>
            <a:pPr marL="285750" indent="-285750" algn="just">
              <a:lnSpc>
                <a:spcPct val="150000"/>
              </a:lnSpc>
              <a:buFont typeface="Wingdings" panose="05000000000000000000" pitchFamily="2" charset="2"/>
              <a:buChar char="ü"/>
            </a:pPr>
            <a:r>
              <a:rPr lang="es-GT" b="0" i="0" u="none" strike="noStrike" baseline="0" dirty="0">
                <a:latin typeface="Arial Narrow" panose="020B0606020202030204" pitchFamily="34" charset="0"/>
              </a:rPr>
              <a:t>El tratamiento de mantenimiento de la esofagitis erosiva.</a:t>
            </a:r>
          </a:p>
          <a:p>
            <a:pPr marL="285750" indent="-285750" algn="just">
              <a:lnSpc>
                <a:spcPct val="150000"/>
              </a:lnSpc>
              <a:buFont typeface="Wingdings" panose="05000000000000000000" pitchFamily="2" charset="2"/>
              <a:buChar char="ü"/>
            </a:pPr>
            <a:r>
              <a:rPr lang="es-GT" b="0" i="0" u="none" strike="noStrike" baseline="0" dirty="0">
                <a:latin typeface="Arial Narrow" panose="020B0606020202030204" pitchFamily="34" charset="0"/>
              </a:rPr>
              <a:t>El tratamiento de la enfermedad por reflujo gastroesofágico.</a:t>
            </a:r>
          </a:p>
          <a:p>
            <a:pPr algn="just">
              <a:lnSpc>
                <a:spcPct val="150000"/>
              </a:lnSpc>
            </a:pPr>
            <a:endParaRPr lang="es-419" b="1" dirty="0">
              <a:solidFill>
                <a:srgbClr val="0070C0"/>
              </a:solidFill>
              <a:latin typeface="Arial Narrow" panose="020B0606020202030204" pitchFamily="34" charset="0"/>
            </a:endParaRPr>
          </a:p>
        </p:txBody>
      </p:sp>
      <p:sp>
        <p:nvSpPr>
          <p:cNvPr id="9" name="CuadroTexto 8">
            <a:extLst>
              <a:ext uri="{FF2B5EF4-FFF2-40B4-BE49-F238E27FC236}">
                <a16:creationId xmlns:a16="http://schemas.microsoft.com/office/drawing/2014/main" id="{65ACF6B6-6852-4E2D-1554-D260513FE5CC}"/>
              </a:ext>
            </a:extLst>
          </p:cNvPr>
          <p:cNvSpPr txBox="1"/>
          <p:nvPr/>
        </p:nvSpPr>
        <p:spPr>
          <a:xfrm>
            <a:off x="5234473" y="2080762"/>
            <a:ext cx="6172200" cy="2117375"/>
          </a:xfrm>
          <a:prstGeom prst="rect">
            <a:avLst/>
          </a:prstGeom>
          <a:noFill/>
        </p:spPr>
        <p:txBody>
          <a:bodyPr wrap="square">
            <a:spAutoFit/>
          </a:bodyPr>
          <a:lstStyle/>
          <a:p>
            <a:pPr marL="285750" indent="-285750" algn="just">
              <a:lnSpc>
                <a:spcPct val="150000"/>
              </a:lnSpc>
              <a:buFont typeface="Wingdings" panose="05000000000000000000" pitchFamily="2" charset="2"/>
              <a:buChar char="ü"/>
            </a:pPr>
            <a:r>
              <a:rPr lang="es-GT" b="0" i="0" u="none" strike="noStrike" baseline="0" dirty="0">
                <a:latin typeface="Arial Narrow" panose="020B0606020202030204" pitchFamily="34" charset="0"/>
              </a:rPr>
              <a:t>Para la reducción del riesgo de úlceras gástricas asociadas al tratamiento con </a:t>
            </a:r>
            <a:r>
              <a:rPr lang="es-419" b="0" i="0" u="none" strike="noStrike" baseline="0" dirty="0">
                <a:latin typeface="Arial Narrow" panose="020B0606020202030204" pitchFamily="34" charset="0"/>
              </a:rPr>
              <a:t>antiinflamatorios no esteroideos (AINES).</a:t>
            </a:r>
          </a:p>
          <a:p>
            <a:pPr marL="285750" indent="-285750" algn="just">
              <a:lnSpc>
                <a:spcPct val="150000"/>
              </a:lnSpc>
              <a:buFont typeface="Wingdings" panose="05000000000000000000" pitchFamily="2" charset="2"/>
              <a:buChar char="ü"/>
            </a:pPr>
            <a:r>
              <a:rPr lang="es-GT" b="0" i="0" u="none" strike="noStrike" baseline="0" dirty="0">
                <a:latin typeface="Arial Narrow" panose="020B0606020202030204" pitchFamily="34" charset="0"/>
              </a:rPr>
              <a:t>En asosación con amoxicilina y claritromicina, para la erradicación de </a:t>
            </a:r>
            <a:r>
              <a:rPr lang="es-GT" b="0" i="1" u="none" strike="noStrike" baseline="0" dirty="0">
                <a:latin typeface="Arial Narrow" panose="020B0606020202030204" pitchFamily="34" charset="0"/>
              </a:rPr>
              <a:t>Helicobacter Pylori, </a:t>
            </a:r>
            <a:r>
              <a:rPr lang="es-GT" b="0" i="0" u="none" strike="noStrike" baseline="0" dirty="0">
                <a:latin typeface="Arial Narrow" panose="020B0606020202030204" pitchFamily="34" charset="0"/>
              </a:rPr>
              <a:t>para reducir el riesgo de recurrencia de úlceras duodenal.</a:t>
            </a:r>
            <a:endParaRPr lang="es-419" b="1" dirty="0">
              <a:solidFill>
                <a:srgbClr val="0070C0"/>
              </a:solidFill>
              <a:latin typeface="Arial Narrow" panose="020B0606020202030204" pitchFamily="34" charset="0"/>
            </a:endParaRPr>
          </a:p>
        </p:txBody>
      </p:sp>
      <p:pic>
        <p:nvPicPr>
          <p:cNvPr id="11" name="Imagen 10" descr="Interfaz de usuario gráfica, Texto&#10;&#10;Descripción generada automáticamente">
            <a:extLst>
              <a:ext uri="{FF2B5EF4-FFF2-40B4-BE49-F238E27FC236}">
                <a16:creationId xmlns:a16="http://schemas.microsoft.com/office/drawing/2014/main" id="{EB79F79B-9E3E-A9D7-2B5C-21CA1BB0AD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5502" y="4693298"/>
            <a:ext cx="4088407" cy="1987419"/>
          </a:xfrm>
          <a:prstGeom prst="rect">
            <a:avLst/>
          </a:prstGeom>
        </p:spPr>
      </p:pic>
    </p:spTree>
    <p:extLst>
      <p:ext uri="{BB962C8B-B14F-4D97-AF65-F5344CB8AC3E}">
        <p14:creationId xmlns:p14="http://schemas.microsoft.com/office/powerpoint/2010/main" val="2269522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a16="http://schemas.microsoft.com/office/drawing/2014/main" id="{7EE409CF-9AA7-02FF-45D3-8C8863D96BE7}"/>
              </a:ext>
            </a:extLst>
          </p:cNvPr>
          <p:cNvPicPr>
            <a:picLocks noChangeAspect="1"/>
          </p:cNvPicPr>
          <p:nvPr/>
        </p:nvPicPr>
        <p:blipFill>
          <a:blip r:embed="rId2"/>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4F5DA87A-CB24-CC2C-9BEE-5EE5C3AC93F4}"/>
              </a:ext>
            </a:extLst>
          </p:cNvPr>
          <p:cNvSpPr txBox="1"/>
          <p:nvPr/>
        </p:nvSpPr>
        <p:spPr>
          <a:xfrm>
            <a:off x="1819470" y="93305"/>
            <a:ext cx="8780106" cy="646331"/>
          </a:xfrm>
          <a:prstGeom prst="rect">
            <a:avLst/>
          </a:prstGeom>
          <a:noFill/>
        </p:spPr>
        <p:txBody>
          <a:bodyPr wrap="square" rtlCol="0">
            <a:spAutoFit/>
          </a:bodyPr>
          <a:lstStyle/>
          <a:p>
            <a:pPr algn="ctr"/>
            <a:r>
              <a:rPr lang="es-419" sz="3600" dirty="0">
                <a:latin typeface="Arial Black" panose="020B0A04020102020204" pitchFamily="34" charset="0"/>
              </a:rPr>
              <a:t>DOSIS</a:t>
            </a:r>
          </a:p>
        </p:txBody>
      </p:sp>
      <p:sp>
        <p:nvSpPr>
          <p:cNvPr id="5" name="CuadroTexto 4">
            <a:extLst>
              <a:ext uri="{FF2B5EF4-FFF2-40B4-BE49-F238E27FC236}">
                <a16:creationId xmlns:a16="http://schemas.microsoft.com/office/drawing/2014/main" id="{6A484194-7282-02B2-09F9-9674F9DE31CB}"/>
              </a:ext>
            </a:extLst>
          </p:cNvPr>
          <p:cNvSpPr txBox="1"/>
          <p:nvPr/>
        </p:nvSpPr>
        <p:spPr>
          <a:xfrm>
            <a:off x="0" y="902572"/>
            <a:ext cx="7345524" cy="2948436"/>
          </a:xfrm>
          <a:prstGeom prst="rect">
            <a:avLst/>
          </a:prstGeom>
          <a:noFill/>
        </p:spPr>
        <p:txBody>
          <a:bodyPr wrap="square">
            <a:spAutoFit/>
          </a:bodyPr>
          <a:lstStyle/>
          <a:p>
            <a:pPr marL="285750" indent="-285750" algn="just">
              <a:lnSpc>
                <a:spcPct val="150000"/>
              </a:lnSpc>
              <a:buFont typeface="Wingdings" panose="05000000000000000000" pitchFamily="2" charset="2"/>
              <a:buChar char="Ø"/>
            </a:pPr>
            <a:r>
              <a:rPr lang="es-GT" b="0" i="0" u="none" strike="noStrike" baseline="0" dirty="0">
                <a:latin typeface="Arial Narrow" panose="020B0606020202030204" pitchFamily="34" charset="0"/>
              </a:rPr>
              <a:t>Enfermedad por reflujo gastroesofágico (ERGE) Tratamiento de la esofagitis erosiva: 40mg una vez al día durante 4 a 8 semanas. Se recomienda un tratamiento adicional de 4 a 8 semanas en los pacientes cuya esofagitis no se haya curado o que presenten síntomas.</a:t>
            </a:r>
          </a:p>
          <a:p>
            <a:pPr marL="285750" indent="-285750" algn="just">
              <a:lnSpc>
                <a:spcPct val="150000"/>
              </a:lnSpc>
              <a:buFont typeface="Wingdings" panose="05000000000000000000" pitchFamily="2" charset="2"/>
              <a:buChar char="Ø"/>
            </a:pPr>
            <a:r>
              <a:rPr lang="es-GT" b="0" i="0" u="none" strike="noStrike" baseline="0" dirty="0">
                <a:latin typeface="Arial Narrow" panose="020B0606020202030204" pitchFamily="34" charset="0"/>
              </a:rPr>
              <a:t>Enfermedad por reflujo gastroesofágico sintomática: 40 mg una vez al día por 4 semanas. Si los síntomas no se resuelven, se puede ofrecer un </a:t>
            </a:r>
            <a:r>
              <a:rPr lang="pt-BR" b="0" i="0" u="none" strike="noStrike" baseline="0" dirty="0">
                <a:latin typeface="Arial Narrow" panose="020B0606020202030204" pitchFamily="34" charset="0"/>
              </a:rPr>
              <a:t>esquema adicional de 4 semanas.</a:t>
            </a:r>
          </a:p>
        </p:txBody>
      </p:sp>
      <p:sp>
        <p:nvSpPr>
          <p:cNvPr id="7" name="CuadroTexto 6">
            <a:extLst>
              <a:ext uri="{FF2B5EF4-FFF2-40B4-BE49-F238E27FC236}">
                <a16:creationId xmlns:a16="http://schemas.microsoft.com/office/drawing/2014/main" id="{00C6E79D-B567-EF6A-83C5-F0E1828B8DB2}"/>
              </a:ext>
            </a:extLst>
          </p:cNvPr>
          <p:cNvSpPr txBox="1"/>
          <p:nvPr/>
        </p:nvSpPr>
        <p:spPr>
          <a:xfrm>
            <a:off x="4488024" y="4481210"/>
            <a:ext cx="7599783" cy="2117439"/>
          </a:xfrm>
          <a:prstGeom prst="rect">
            <a:avLst/>
          </a:prstGeom>
          <a:noFill/>
        </p:spPr>
        <p:txBody>
          <a:bodyPr wrap="square">
            <a:spAutoFit/>
          </a:bodyPr>
          <a:lstStyle/>
          <a:p>
            <a:pPr marL="285750" indent="-285750" algn="just">
              <a:lnSpc>
                <a:spcPct val="150000"/>
              </a:lnSpc>
              <a:buFont typeface="Wingdings" panose="05000000000000000000" pitchFamily="2" charset="2"/>
              <a:buChar char="Ø"/>
            </a:pPr>
            <a:r>
              <a:rPr lang="es-GT" b="0" i="0" u="none" strike="noStrike" baseline="0" dirty="0">
                <a:latin typeface="Arial Narrow" panose="020B0606020202030204" pitchFamily="34" charset="0"/>
              </a:rPr>
              <a:t>Para reducción del riesgo de úlceras gástricas asociada a la administración de </a:t>
            </a:r>
            <a:r>
              <a:rPr lang="es-419" b="0" i="0" u="none" strike="noStrike" baseline="0" dirty="0">
                <a:latin typeface="Arial Narrow" panose="020B0606020202030204" pitchFamily="34" charset="0"/>
              </a:rPr>
              <a:t>antiinflamatorios no esteroideos (AINES): </a:t>
            </a:r>
            <a:r>
              <a:rPr lang="es-GT" b="0" i="0" u="none" strike="noStrike" baseline="0" dirty="0">
                <a:latin typeface="Arial Narrow" panose="020B0606020202030204" pitchFamily="34" charset="0"/>
              </a:rPr>
              <a:t>40mg una vez al día hasta por 6 meses.</a:t>
            </a:r>
          </a:p>
          <a:p>
            <a:pPr marL="285750" indent="-285750" algn="just">
              <a:lnSpc>
                <a:spcPct val="150000"/>
              </a:lnSpc>
              <a:buFont typeface="Wingdings" panose="05000000000000000000" pitchFamily="2" charset="2"/>
              <a:buChar char="Ø"/>
            </a:pPr>
            <a:r>
              <a:rPr lang="es-GT" b="0" i="0" u="none" strike="noStrike" baseline="0" dirty="0">
                <a:latin typeface="Arial Narrow" panose="020B0606020202030204" pitchFamily="34" charset="0"/>
              </a:rPr>
              <a:t>Erradicación de Helicobacter Pylori para reducir el riesgo de úlcera duodenal recurrente: En asociación con amoxicilina, claritromicina o levofloxacina, 40mg al día por 10 días.</a:t>
            </a:r>
            <a:endParaRPr lang="es-419" dirty="0">
              <a:latin typeface="Arial Narrow" panose="020B0606020202030204" pitchFamily="34" charset="0"/>
            </a:endParaRPr>
          </a:p>
        </p:txBody>
      </p:sp>
      <p:pic>
        <p:nvPicPr>
          <p:cNvPr id="9" name="Imagen 8" descr="Imagen que contiene reina, camiseta, naranja, tabla&#10;&#10;Descripción generada automáticamente">
            <a:extLst>
              <a:ext uri="{FF2B5EF4-FFF2-40B4-BE49-F238E27FC236}">
                <a16:creationId xmlns:a16="http://schemas.microsoft.com/office/drawing/2014/main" id="{D6C57129-0372-A6F5-0830-46FE7D673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8078" y="1338267"/>
            <a:ext cx="2804708" cy="2022443"/>
          </a:xfrm>
          <a:prstGeom prst="rect">
            <a:avLst/>
          </a:prstGeom>
        </p:spPr>
      </p:pic>
      <p:pic>
        <p:nvPicPr>
          <p:cNvPr id="10" name="Imagen 9" descr="Imagen que contiene reina, camiseta, naranja, tabla&#10;&#10;Descripción generada automáticamente">
            <a:extLst>
              <a:ext uri="{FF2B5EF4-FFF2-40B4-BE49-F238E27FC236}">
                <a16:creationId xmlns:a16="http://schemas.microsoft.com/office/drawing/2014/main" id="{021375C6-B676-B33D-E487-72C9D7F621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286" y="4377781"/>
            <a:ext cx="2804708" cy="2022443"/>
          </a:xfrm>
          <a:prstGeom prst="rect">
            <a:avLst/>
          </a:prstGeom>
        </p:spPr>
      </p:pic>
      <p:pic>
        <p:nvPicPr>
          <p:cNvPr id="16" name="Imagen 15" descr="Texto&#10;&#10;Descripción generada automáticamente">
            <a:extLst>
              <a:ext uri="{FF2B5EF4-FFF2-40B4-BE49-F238E27FC236}">
                <a16:creationId xmlns:a16="http://schemas.microsoft.com/office/drawing/2014/main" id="{A47108AC-CA18-8451-57E4-EEA06FD007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58570">
            <a:off x="2399362" y="5608070"/>
            <a:ext cx="761215" cy="283843"/>
          </a:xfrm>
          <a:prstGeom prst="rect">
            <a:avLst/>
          </a:prstGeom>
        </p:spPr>
      </p:pic>
      <p:pic>
        <p:nvPicPr>
          <p:cNvPr id="17" name="Imagen 16" descr="Texto&#10;&#10;Descripción generada automáticamente">
            <a:extLst>
              <a:ext uri="{FF2B5EF4-FFF2-40B4-BE49-F238E27FC236}">
                <a16:creationId xmlns:a16="http://schemas.microsoft.com/office/drawing/2014/main" id="{42226CB5-FB74-A848-1313-74B51B6CF7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58570">
            <a:off x="9601199" y="2606723"/>
            <a:ext cx="761215" cy="283843"/>
          </a:xfrm>
          <a:prstGeom prst="rect">
            <a:avLst/>
          </a:prstGeom>
        </p:spPr>
      </p:pic>
    </p:spTree>
    <p:extLst>
      <p:ext uri="{BB962C8B-B14F-4D97-AF65-F5344CB8AC3E}">
        <p14:creationId xmlns:p14="http://schemas.microsoft.com/office/powerpoint/2010/main" val="202498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a16="http://schemas.microsoft.com/office/drawing/2014/main" id="{7EE409CF-9AA7-02FF-45D3-8C8863D96BE7}"/>
              </a:ext>
            </a:extLst>
          </p:cNvPr>
          <p:cNvPicPr>
            <a:picLocks noChangeAspect="1"/>
          </p:cNvPicPr>
          <p:nvPr/>
        </p:nvPicPr>
        <p:blipFill>
          <a:blip r:embed="rId2"/>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22F64D8C-EE33-32BC-F3CD-00B17C19F089}"/>
              </a:ext>
            </a:extLst>
          </p:cNvPr>
          <p:cNvSpPr txBox="1"/>
          <p:nvPr/>
        </p:nvSpPr>
        <p:spPr>
          <a:xfrm>
            <a:off x="0" y="325264"/>
            <a:ext cx="4819650" cy="523220"/>
          </a:xfrm>
          <a:prstGeom prst="rect">
            <a:avLst/>
          </a:prstGeom>
          <a:noFill/>
        </p:spPr>
        <p:txBody>
          <a:bodyPr wrap="square" rtlCol="0">
            <a:spAutoFit/>
          </a:bodyPr>
          <a:lstStyle/>
          <a:p>
            <a:r>
              <a:rPr lang="es-419" sz="2800" dirty="0">
                <a:latin typeface="Arial Black" panose="020B0A04020102020204" pitchFamily="34" charset="0"/>
              </a:rPr>
              <a:t>CONTRAINDICACIONES</a:t>
            </a:r>
          </a:p>
        </p:txBody>
      </p:sp>
      <p:sp>
        <p:nvSpPr>
          <p:cNvPr id="5" name="CuadroTexto 4">
            <a:extLst>
              <a:ext uri="{FF2B5EF4-FFF2-40B4-BE49-F238E27FC236}">
                <a16:creationId xmlns:a16="http://schemas.microsoft.com/office/drawing/2014/main" id="{AE081C50-2A68-D064-7428-0B4241D37D27}"/>
              </a:ext>
            </a:extLst>
          </p:cNvPr>
          <p:cNvSpPr txBox="1"/>
          <p:nvPr/>
        </p:nvSpPr>
        <p:spPr>
          <a:xfrm>
            <a:off x="7477125" y="1727058"/>
            <a:ext cx="4648200" cy="1701941"/>
          </a:xfrm>
          <a:prstGeom prst="rect">
            <a:avLst/>
          </a:prstGeom>
          <a:noFill/>
        </p:spPr>
        <p:txBody>
          <a:bodyPr wrap="square">
            <a:spAutoFit/>
          </a:bodyPr>
          <a:lstStyle/>
          <a:p>
            <a:pPr algn="just">
              <a:lnSpc>
                <a:spcPct val="150000"/>
              </a:lnSpc>
            </a:pPr>
            <a:r>
              <a:rPr lang="es-GT" b="0" i="0" u="none" strike="noStrike" baseline="0" dirty="0">
                <a:latin typeface="Arial Narrow" panose="020B0606020202030204" pitchFamily="34" charset="0"/>
              </a:rPr>
              <a:t>El efecto adverso más comúnmente reportado ha sido el dolor de cabeza y la diarrea. Otros efectos adversos reportados: náusea, flatulencia, constipación y resequedad de boca.</a:t>
            </a:r>
            <a:endParaRPr lang="es-419" sz="4800" dirty="0">
              <a:latin typeface="Arial Narrow" panose="020B0606020202030204" pitchFamily="34" charset="0"/>
            </a:endParaRPr>
          </a:p>
        </p:txBody>
      </p:sp>
      <p:sp>
        <p:nvSpPr>
          <p:cNvPr id="6" name="CuadroTexto 5">
            <a:extLst>
              <a:ext uri="{FF2B5EF4-FFF2-40B4-BE49-F238E27FC236}">
                <a16:creationId xmlns:a16="http://schemas.microsoft.com/office/drawing/2014/main" id="{FCBD9FBF-139B-3AC1-3A6E-A42C331F1540}"/>
              </a:ext>
            </a:extLst>
          </p:cNvPr>
          <p:cNvSpPr txBox="1"/>
          <p:nvPr/>
        </p:nvSpPr>
        <p:spPr>
          <a:xfrm>
            <a:off x="7477125" y="325264"/>
            <a:ext cx="4314825" cy="523220"/>
          </a:xfrm>
          <a:prstGeom prst="rect">
            <a:avLst/>
          </a:prstGeom>
          <a:noFill/>
        </p:spPr>
        <p:txBody>
          <a:bodyPr wrap="square" rtlCol="0">
            <a:spAutoFit/>
          </a:bodyPr>
          <a:lstStyle/>
          <a:p>
            <a:r>
              <a:rPr lang="es-419" sz="2800" dirty="0">
                <a:latin typeface="Arial Black" panose="020B0A04020102020204" pitchFamily="34" charset="0"/>
              </a:rPr>
              <a:t>EFECTOS ADVERSOS</a:t>
            </a:r>
          </a:p>
        </p:txBody>
      </p:sp>
      <p:sp>
        <p:nvSpPr>
          <p:cNvPr id="8" name="CuadroTexto 7">
            <a:extLst>
              <a:ext uri="{FF2B5EF4-FFF2-40B4-BE49-F238E27FC236}">
                <a16:creationId xmlns:a16="http://schemas.microsoft.com/office/drawing/2014/main" id="{14063CF6-5E6B-F113-FF28-9D8EAF8489D5}"/>
              </a:ext>
            </a:extLst>
          </p:cNvPr>
          <p:cNvSpPr txBox="1"/>
          <p:nvPr/>
        </p:nvSpPr>
        <p:spPr>
          <a:xfrm>
            <a:off x="66675" y="1749141"/>
            <a:ext cx="4819650" cy="870944"/>
          </a:xfrm>
          <a:prstGeom prst="rect">
            <a:avLst/>
          </a:prstGeom>
          <a:noFill/>
        </p:spPr>
        <p:txBody>
          <a:bodyPr wrap="square">
            <a:spAutoFit/>
          </a:bodyPr>
          <a:lstStyle/>
          <a:p>
            <a:pPr algn="just">
              <a:lnSpc>
                <a:spcPct val="150000"/>
              </a:lnSpc>
            </a:pPr>
            <a:r>
              <a:rPr lang="es-GT" b="0" i="0" u="none" strike="noStrike" baseline="0" dirty="0">
                <a:latin typeface="Arial Narrow" panose="020B0606020202030204" pitchFamily="34" charset="0"/>
              </a:rPr>
              <a:t>Está contraindicado en pacientes con hipersensibilidad al ingrediente activo.</a:t>
            </a:r>
            <a:endParaRPr lang="es-419" sz="4800" dirty="0">
              <a:latin typeface="Arial Narrow" panose="020B0606020202030204" pitchFamily="34" charset="0"/>
            </a:endParaRPr>
          </a:p>
        </p:txBody>
      </p:sp>
      <p:pic>
        <p:nvPicPr>
          <p:cNvPr id="10" name="Imagen 9" descr="Imagen que contiene oscuro, sostener, par, tabla&#10;&#10;Descripción generada automáticamente">
            <a:extLst>
              <a:ext uri="{FF2B5EF4-FFF2-40B4-BE49-F238E27FC236}">
                <a16:creationId xmlns:a16="http://schemas.microsoft.com/office/drawing/2014/main" id="{EAE53D45-DB9A-8747-1230-2B568AA966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4791" y="3852862"/>
            <a:ext cx="3557606" cy="1701941"/>
          </a:xfrm>
          <a:prstGeom prst="rect">
            <a:avLst/>
          </a:prstGeom>
        </p:spPr>
      </p:pic>
      <p:pic>
        <p:nvPicPr>
          <p:cNvPr id="12" name="Imagen 11" descr="Imagen que contiene dibujo&#10;&#10;Descripción generada automáticamente">
            <a:extLst>
              <a:ext uri="{FF2B5EF4-FFF2-40B4-BE49-F238E27FC236}">
                <a16:creationId xmlns:a16="http://schemas.microsoft.com/office/drawing/2014/main" id="{DA53678E-08BE-7205-4CE1-1B33C0FB94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913" y="3276599"/>
            <a:ext cx="1943100" cy="2362200"/>
          </a:xfrm>
          <a:prstGeom prst="rect">
            <a:avLst/>
          </a:prstGeom>
        </p:spPr>
      </p:pic>
    </p:spTree>
    <p:extLst>
      <p:ext uri="{BB962C8B-B14F-4D97-AF65-F5344CB8AC3E}">
        <p14:creationId xmlns:p14="http://schemas.microsoft.com/office/powerpoint/2010/main" val="3688249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a16="http://schemas.microsoft.com/office/drawing/2014/main" id="{7EE409CF-9AA7-02FF-45D3-8C8863D96BE7}"/>
              </a:ext>
            </a:extLst>
          </p:cNvPr>
          <p:cNvPicPr>
            <a:picLocks noChangeAspect="1"/>
          </p:cNvPicPr>
          <p:nvPr/>
        </p:nvPicPr>
        <p:blipFill>
          <a:blip r:embed="rId2"/>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460C4A85-C0E1-4EEA-996E-D1A53059D509}"/>
              </a:ext>
            </a:extLst>
          </p:cNvPr>
          <p:cNvSpPr txBox="1"/>
          <p:nvPr/>
        </p:nvSpPr>
        <p:spPr>
          <a:xfrm>
            <a:off x="1819470" y="93305"/>
            <a:ext cx="8780106" cy="646331"/>
          </a:xfrm>
          <a:prstGeom prst="rect">
            <a:avLst/>
          </a:prstGeom>
          <a:noFill/>
        </p:spPr>
        <p:txBody>
          <a:bodyPr wrap="square" rtlCol="0">
            <a:spAutoFit/>
          </a:bodyPr>
          <a:lstStyle/>
          <a:p>
            <a:pPr algn="ctr"/>
            <a:r>
              <a:rPr lang="es-419" sz="3600" dirty="0">
                <a:latin typeface="Arial Black" panose="020B0A04020102020204" pitchFamily="34" charset="0"/>
              </a:rPr>
              <a:t>INTERACCIONES</a:t>
            </a:r>
          </a:p>
        </p:txBody>
      </p:sp>
      <p:sp>
        <p:nvSpPr>
          <p:cNvPr id="5" name="CuadroTexto 4">
            <a:extLst>
              <a:ext uri="{FF2B5EF4-FFF2-40B4-BE49-F238E27FC236}">
                <a16:creationId xmlns:a16="http://schemas.microsoft.com/office/drawing/2014/main" id="{D2A06CD3-3C29-E2E1-784C-82D10706281B}"/>
              </a:ext>
            </a:extLst>
          </p:cNvPr>
          <p:cNvSpPr txBox="1"/>
          <p:nvPr/>
        </p:nvSpPr>
        <p:spPr>
          <a:xfrm>
            <a:off x="257175" y="903357"/>
            <a:ext cx="11410950" cy="2342436"/>
          </a:xfrm>
          <a:prstGeom prst="rect">
            <a:avLst/>
          </a:prstGeom>
          <a:noFill/>
        </p:spPr>
        <p:txBody>
          <a:bodyPr wrap="square">
            <a:spAutoFit/>
          </a:bodyPr>
          <a:lstStyle/>
          <a:p>
            <a:pPr algn="just">
              <a:lnSpc>
                <a:spcPct val="150000"/>
              </a:lnSpc>
            </a:pPr>
            <a:r>
              <a:rPr lang="es-GT" sz="2000" b="0" i="0" u="none" strike="noStrike" baseline="0" dirty="0">
                <a:latin typeface="Arial Narrow" panose="020B0606020202030204" pitchFamily="34" charset="0"/>
              </a:rPr>
              <a:t>Ulciless® MG puede ser usado concomitantemente con antiácidos. Cuando se utiliza Ulciless® MG en combinación con Warfarina, debe hacerse un monitoreo de los tiempos de protombina e INR, pues se ha observado incremento en estos parámetros. </a:t>
            </a:r>
          </a:p>
          <a:p>
            <a:pPr algn="just">
              <a:lnSpc>
                <a:spcPct val="150000"/>
              </a:lnSpc>
            </a:pPr>
            <a:r>
              <a:rPr lang="es-GT" sz="2000" b="0" i="0" u="none" strike="noStrike" baseline="0" dirty="0">
                <a:latin typeface="Arial Narrow" panose="020B0606020202030204" pitchFamily="34" charset="0"/>
              </a:rPr>
              <a:t>Ulciless® MG inhibe la secreción gástrica y por lo tanto puede interferir con la acción de aquellos medicamentos que requieren de un pH ácido para su absorción, como, por ejemplo: ketoconazol, sales de hierro y digoxina</a:t>
            </a:r>
            <a:r>
              <a:rPr lang="es-GT" sz="800" b="0" i="0" u="none" strike="noStrike" baseline="0" dirty="0">
                <a:latin typeface="Roboto-Light"/>
              </a:rPr>
              <a:t>.</a:t>
            </a:r>
            <a:endParaRPr lang="es-419" dirty="0"/>
          </a:p>
        </p:txBody>
      </p:sp>
      <p:pic>
        <p:nvPicPr>
          <p:cNvPr id="7" name="Imagen 6" descr="Icono&#10;&#10;Descripción generada automáticamente">
            <a:extLst>
              <a:ext uri="{FF2B5EF4-FFF2-40B4-BE49-F238E27FC236}">
                <a16:creationId xmlns:a16="http://schemas.microsoft.com/office/drawing/2014/main" id="{7287584D-0028-30B5-D168-36738E6CC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724" y="3612208"/>
            <a:ext cx="8331159" cy="2963319"/>
          </a:xfrm>
          <a:prstGeom prst="rect">
            <a:avLst/>
          </a:prstGeom>
        </p:spPr>
      </p:pic>
    </p:spTree>
    <p:extLst>
      <p:ext uri="{BB962C8B-B14F-4D97-AF65-F5344CB8AC3E}">
        <p14:creationId xmlns:p14="http://schemas.microsoft.com/office/powerpoint/2010/main" val="3416444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a16="http://schemas.microsoft.com/office/drawing/2014/main" id="{7EE409CF-9AA7-02FF-45D3-8C8863D96BE7}"/>
              </a:ext>
            </a:extLst>
          </p:cNvPr>
          <p:cNvPicPr>
            <a:picLocks noChangeAspect="1"/>
          </p:cNvPicPr>
          <p:nvPr/>
        </p:nvPicPr>
        <p:blipFill>
          <a:blip r:embed="rId2"/>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728B53AF-F3D3-2B7B-3FA0-EA2A156A7444}"/>
              </a:ext>
            </a:extLst>
          </p:cNvPr>
          <p:cNvSpPr txBox="1"/>
          <p:nvPr/>
        </p:nvSpPr>
        <p:spPr>
          <a:xfrm>
            <a:off x="1819470" y="93305"/>
            <a:ext cx="8780106" cy="646331"/>
          </a:xfrm>
          <a:prstGeom prst="rect">
            <a:avLst/>
          </a:prstGeom>
          <a:noFill/>
        </p:spPr>
        <p:txBody>
          <a:bodyPr wrap="square" rtlCol="0">
            <a:spAutoFit/>
          </a:bodyPr>
          <a:lstStyle/>
          <a:p>
            <a:pPr algn="ctr"/>
            <a:r>
              <a:rPr lang="es-419" sz="3600" dirty="0">
                <a:latin typeface="Arial Black" panose="020B0A04020102020204" pitchFamily="34" charset="0"/>
              </a:rPr>
              <a:t>PRESENTACIONES</a:t>
            </a:r>
          </a:p>
        </p:txBody>
      </p:sp>
      <p:pic>
        <p:nvPicPr>
          <p:cNvPr id="5" name="Imagen 4" descr="Texto&#10;&#10;Descripción generada automáticamente">
            <a:extLst>
              <a:ext uri="{FF2B5EF4-FFF2-40B4-BE49-F238E27FC236}">
                <a16:creationId xmlns:a16="http://schemas.microsoft.com/office/drawing/2014/main" id="{44F0E76D-7D73-74ED-6CC5-CF66CF32E5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61" y="739636"/>
            <a:ext cx="4061812" cy="2156647"/>
          </a:xfrm>
          <a:prstGeom prst="rect">
            <a:avLst/>
          </a:prstGeom>
        </p:spPr>
      </p:pic>
      <p:pic>
        <p:nvPicPr>
          <p:cNvPr id="7" name="Imagen 6" descr="Texto&#10;&#10;Descripción generada automáticamente">
            <a:extLst>
              <a:ext uri="{FF2B5EF4-FFF2-40B4-BE49-F238E27FC236}">
                <a16:creationId xmlns:a16="http://schemas.microsoft.com/office/drawing/2014/main" id="{AF794666-6BF4-D187-1074-355B225258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1835" y="3634461"/>
            <a:ext cx="4496190" cy="3223539"/>
          </a:xfrm>
          <a:prstGeom prst="rect">
            <a:avLst/>
          </a:prstGeom>
        </p:spPr>
      </p:pic>
      <p:pic>
        <p:nvPicPr>
          <p:cNvPr id="9" name="Imagen 8" descr="Texto&#10;&#10;Descripción generada automáticamente">
            <a:extLst>
              <a:ext uri="{FF2B5EF4-FFF2-40B4-BE49-F238E27FC236}">
                <a16:creationId xmlns:a16="http://schemas.microsoft.com/office/drawing/2014/main" id="{CD5C7746-C9A1-6A43-D188-6BF943C2F9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7592" y="2340830"/>
            <a:ext cx="4313294" cy="3360711"/>
          </a:xfrm>
          <a:prstGeom prst="rect">
            <a:avLst/>
          </a:prstGeom>
        </p:spPr>
      </p:pic>
      <p:sp>
        <p:nvSpPr>
          <p:cNvPr id="10" name="Hexágono 9">
            <a:extLst>
              <a:ext uri="{FF2B5EF4-FFF2-40B4-BE49-F238E27FC236}">
                <a16:creationId xmlns:a16="http://schemas.microsoft.com/office/drawing/2014/main" id="{EE6934C2-E7ED-95F1-85EF-EE66C29B30FC}"/>
              </a:ext>
            </a:extLst>
          </p:cNvPr>
          <p:cNvSpPr/>
          <p:nvPr/>
        </p:nvSpPr>
        <p:spPr>
          <a:xfrm>
            <a:off x="3752850" y="1382694"/>
            <a:ext cx="1295400" cy="1184373"/>
          </a:xfrm>
          <a:prstGeom prst="hexag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419" b="1" dirty="0">
                <a:latin typeface="Arial Black" panose="020B0A04020102020204" pitchFamily="34" charset="0"/>
              </a:rPr>
              <a:t>14 días</a:t>
            </a:r>
          </a:p>
        </p:txBody>
      </p:sp>
      <p:sp>
        <p:nvSpPr>
          <p:cNvPr id="11" name="Hexágono 10">
            <a:extLst>
              <a:ext uri="{FF2B5EF4-FFF2-40B4-BE49-F238E27FC236}">
                <a16:creationId xmlns:a16="http://schemas.microsoft.com/office/drawing/2014/main" id="{CC83547C-A369-AF5E-23B7-439D29E0F968}"/>
              </a:ext>
            </a:extLst>
          </p:cNvPr>
          <p:cNvSpPr/>
          <p:nvPr/>
        </p:nvSpPr>
        <p:spPr>
          <a:xfrm>
            <a:off x="5088352" y="1337276"/>
            <a:ext cx="1295400" cy="1184373"/>
          </a:xfrm>
          <a:prstGeom prst="hexag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419" b="1" dirty="0">
                <a:latin typeface="Arial Black" panose="020B0A04020102020204" pitchFamily="34" charset="0"/>
              </a:rPr>
              <a:t>28 días</a:t>
            </a:r>
          </a:p>
        </p:txBody>
      </p:sp>
      <p:sp>
        <p:nvSpPr>
          <p:cNvPr id="12" name="Hexágono 11">
            <a:extLst>
              <a:ext uri="{FF2B5EF4-FFF2-40B4-BE49-F238E27FC236}">
                <a16:creationId xmlns:a16="http://schemas.microsoft.com/office/drawing/2014/main" id="{8BFA0DFA-2898-98B2-2FF8-126A15D8702C}"/>
              </a:ext>
            </a:extLst>
          </p:cNvPr>
          <p:cNvSpPr/>
          <p:nvPr/>
        </p:nvSpPr>
        <p:spPr>
          <a:xfrm>
            <a:off x="4693914" y="3210125"/>
            <a:ext cx="1295400" cy="1184373"/>
          </a:xfrm>
          <a:prstGeom prst="hexag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419" b="1" dirty="0">
                <a:latin typeface="Arial Black" panose="020B0A04020102020204" pitchFamily="34" charset="0"/>
              </a:rPr>
              <a:t>21 días</a:t>
            </a:r>
          </a:p>
        </p:txBody>
      </p:sp>
      <p:sp>
        <p:nvSpPr>
          <p:cNvPr id="13" name="Hexágono 12">
            <a:extLst>
              <a:ext uri="{FF2B5EF4-FFF2-40B4-BE49-F238E27FC236}">
                <a16:creationId xmlns:a16="http://schemas.microsoft.com/office/drawing/2014/main" id="{009D8BC7-FC5F-7270-886A-D8134D0A3146}"/>
              </a:ext>
            </a:extLst>
          </p:cNvPr>
          <p:cNvSpPr/>
          <p:nvPr/>
        </p:nvSpPr>
        <p:spPr>
          <a:xfrm>
            <a:off x="8991600" y="4374097"/>
            <a:ext cx="1295400" cy="1184373"/>
          </a:xfrm>
          <a:prstGeom prst="hexag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419" b="1" dirty="0">
                <a:latin typeface="Arial Black" panose="020B0A04020102020204" pitchFamily="34" charset="0"/>
              </a:rPr>
              <a:t>42 días</a:t>
            </a:r>
          </a:p>
        </p:txBody>
      </p:sp>
    </p:spTree>
    <p:extLst>
      <p:ext uri="{BB962C8B-B14F-4D97-AF65-F5344CB8AC3E}">
        <p14:creationId xmlns:p14="http://schemas.microsoft.com/office/powerpoint/2010/main" val="1670597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51B1422-BA01-7F7F-8490-B13B52EDAD40}"/>
              </a:ext>
            </a:extLst>
          </p:cNvPr>
          <p:cNvPicPr>
            <a:picLocks noChangeAspect="1"/>
          </p:cNvPicPr>
          <p:nvPr/>
        </p:nvPicPr>
        <p:blipFill>
          <a:blip r:embed="rId2"/>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4A5AB3AD-B3C4-5C48-706E-5E14D8AA89BC}"/>
              </a:ext>
            </a:extLst>
          </p:cNvPr>
          <p:cNvSpPr txBox="1"/>
          <p:nvPr/>
        </p:nvSpPr>
        <p:spPr>
          <a:xfrm>
            <a:off x="1780110" y="2767280"/>
            <a:ext cx="8631780" cy="1323439"/>
          </a:xfrm>
          <a:prstGeom prst="rect">
            <a:avLst/>
          </a:prstGeom>
          <a:noFill/>
        </p:spPr>
        <p:txBody>
          <a:bodyPr wrap="square" rtlCol="0">
            <a:spAutoFit/>
          </a:bodyPr>
          <a:lstStyle/>
          <a:p>
            <a:pPr algn="ctr"/>
            <a:r>
              <a:rPr lang="es-GT" sz="8000" b="1" dirty="0">
                <a:solidFill>
                  <a:schemeClr val="bg1"/>
                </a:solidFill>
              </a:rPr>
              <a:t>Gracias</a:t>
            </a:r>
          </a:p>
        </p:txBody>
      </p:sp>
    </p:spTree>
    <p:extLst>
      <p:ext uri="{BB962C8B-B14F-4D97-AF65-F5344CB8AC3E}">
        <p14:creationId xmlns:p14="http://schemas.microsoft.com/office/powerpoint/2010/main" val="19008454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416</TotalTime>
  <Words>526</Words>
  <Application>Microsoft Office PowerPoint</Application>
  <PresentationFormat>Panorámica</PresentationFormat>
  <Paragraphs>34</Paragraphs>
  <Slides>10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10</vt:i4>
      </vt:variant>
    </vt:vector>
  </HeadingPairs>
  <TitlesOfParts>
    <vt:vector size="18" baseType="lpstr">
      <vt:lpstr>Arial</vt:lpstr>
      <vt:lpstr>Arial Black</vt:lpstr>
      <vt:lpstr>Arial Narrow</vt:lpstr>
      <vt:lpstr>Calibri</vt:lpstr>
      <vt:lpstr>Calibri Light</vt:lpstr>
      <vt:lpstr>Roboto-Light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MATERIALES ATRAL  EL SALVADOR</dc:title>
  <dc:creator>Edsson Garcia</dc:creator>
  <cp:lastModifiedBy>Edsson Garcia</cp:lastModifiedBy>
  <cp:revision>4</cp:revision>
  <dcterms:created xsi:type="dcterms:W3CDTF">2023-06-29T21:32:02Z</dcterms:created>
  <dcterms:modified xsi:type="dcterms:W3CDTF">2023-08-22T17:23:02Z</dcterms:modified>
</cp:coreProperties>
</file>